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3CF896-40C2-0ACB-3A79-F652935EF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1F21D4-6C56-FBE7-D9F8-8780D8788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4695D8F-E056-A913-6A78-9E7BE952C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0AF8CC-05C8-959C-E76E-757C72AC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75B8E2-1D8C-38ED-956C-B610F22E0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818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8B5696-95AD-3B39-4804-AC14E99E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21F6CD-1EE1-39B0-2945-1D487FE42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012D18-E2BC-7527-74AA-8A70B94E7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358214-BF92-434A-8617-E837EB5F7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A02267-27C8-1881-ECC3-F3BE9360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81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3E9E1A1-0122-2975-EFBF-B9BB6C5FA1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2A6FC0E-D602-A3ED-D739-77DAC688E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F276BF-7866-AC9B-B7AD-B06597B83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0CB43B-1BA7-C7F3-75C0-E5EED3161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9ADF63-5A1F-A88A-A7BC-E9BF4239C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1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421138-34F0-5E78-7892-09336985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0F1BE-DE53-BAAB-99CA-859F3013B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D3C52E-2625-8AD6-5DC1-BA340F564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B4B08C-D6D7-A070-26F8-D528A282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0EEBBB-28B8-713B-EF44-A5183246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91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55502A-C801-0B05-3B6D-C0684A9D8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14CA05C-E5F5-6E1B-B496-4B4A13B68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D6BB22-FC90-0AD1-3963-A6D67097C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011535-979F-FDA9-C094-938DA8311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CC7E6E-9E39-66CC-54FC-4613439BB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31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AA427-CBDE-2E9A-FC70-2A4FBFB1B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5C8606-D469-5BE6-0805-1AB8C22BB1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BEB046E-D130-E565-F3E9-B03FEE7AA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2552E0-61FF-5089-E69F-FA6676C6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3FF909-31BB-6AF0-5761-6FC79A95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32F777F-1595-0372-B25B-DA014622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60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CDF41D-ADD7-9C53-0A92-DD153092B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DAFD82-F4D2-7523-2DAC-DA1DFCB6B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2419B77-C574-8AA0-7B1B-297B681A7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1BCF8CC-5B49-C0B9-D0D3-1376B4237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744D7D3-B10E-BF24-A8BF-6CD57FDFCD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3354F25-D51B-E568-E8A3-D111507D3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D9F3C94-480A-8B49-A138-E28AEBC0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00F89E-6730-B1B5-C7A5-A7373CC3A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511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F75FC0-5390-BB72-EB5B-1371D071F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BDA9270-F697-2225-49AA-F3BCDD71B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02E4804-ACA8-A2F1-FEC7-70A9D9AD6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924EA94-667E-547E-10D8-F2B82D836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219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1FCD41A-A894-D3A4-B4D5-6B680851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2BBC709-5272-0E0B-6B23-8391D495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B468022-0AB9-663E-F98D-F2FCF846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94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5DA9DD-909E-762B-D2E0-3E3FCF9C3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0E7823-3243-45AE-3EC2-8E1515B7D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7BFD72B-E84B-A524-5340-441475AA0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AEC0FA3-B15E-FD37-9371-540C566D5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D16A1F-9793-3716-C263-3618175D4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B91228-3C29-CC6D-B17A-A7F48F8B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34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8E3C6-81D4-2F76-90A8-3AA1715F7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527ECCD-6E16-D502-F9A9-F0F7E738B7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753C086-2786-4C71-E141-11E39AEAE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6C5021F-5791-BD49-FAF6-7497BC5F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D64AEC-3C1E-8AA1-1DF2-6DF2ED5CD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771297-F816-DF10-4A07-134E7C9E0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59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4C85E17-0459-7C3F-A349-DAE856717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3498325-A295-712A-D388-27864B99B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107CE9-0B78-D372-6352-E29C1751F1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DD184-A788-4771-A54E-3BC60430FE98}" type="datetimeFigureOut">
              <a:rPr lang="it-IT" smtClean="0"/>
              <a:t>20/05/2025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7C7C01-023B-FD4E-5F7E-4146A3D37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364B82-CAF6-DADE-539D-6B7DA1427D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61999-3107-4CBC-8845-8B3A717573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315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96E77587-873C-B9D8-EBFA-EB0A0B63B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480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BT Congress</dc:creator>
  <cp:lastModifiedBy>Stefano Berti</cp:lastModifiedBy>
  <cp:revision>8</cp:revision>
  <dcterms:created xsi:type="dcterms:W3CDTF">2024-10-18T06:05:04Z</dcterms:created>
  <dcterms:modified xsi:type="dcterms:W3CDTF">2025-05-20T11:59:49Z</dcterms:modified>
</cp:coreProperties>
</file>